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D9592A-FBFD-4E1A-B505-FE1BB9CBE26F}" type="datetimeFigureOut">
              <a:rPr lang="zh-CN" altLang="en-US" smtClean="0"/>
              <a:pPr/>
              <a:t>2017-6-5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9490B0-7C13-4005-B253-93CF94D5147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71538" y="1357298"/>
            <a:ext cx="7572428" cy="1857388"/>
          </a:xfrm>
        </p:spPr>
        <p:txBody>
          <a:bodyPr>
            <a:normAutofit/>
          </a:bodyPr>
          <a:lstStyle/>
          <a:p>
            <a:r>
              <a:rPr lang="zh-CN" altLang="en-US" sz="6000" b="1" dirty="0" smtClean="0">
                <a:solidFill>
                  <a:schemeClr val="tx1"/>
                </a:solidFill>
                <a:latin typeface="华文隶书" pitchFamily="2" charset="-122"/>
                <a:ea typeface="华文隶书" pitchFamily="2" charset="-122"/>
              </a:rPr>
              <a:t>有效交流，促进成长</a:t>
            </a:r>
            <a:endParaRPr lang="zh-CN" altLang="en-US" sz="6000" b="1" dirty="0">
              <a:solidFill>
                <a:schemeClr val="tx1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 smtClean="0">
                <a:solidFill>
                  <a:schemeClr val="tx1"/>
                </a:solidFill>
              </a:rPr>
              <a:t>德阳市东电外国语小学幼儿园     张玉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tx1"/>
                </a:solidFill>
              </a:rPr>
              <a:t>一、存在的问题</a:t>
            </a:r>
            <a:endParaRPr lang="zh-CN" altLang="en-US" sz="4800" b="1" dirty="0">
              <a:solidFill>
                <a:schemeClr val="tx1"/>
              </a:solidFill>
            </a:endParaRPr>
          </a:p>
        </p:txBody>
      </p:sp>
      <p:pic>
        <p:nvPicPr>
          <p:cNvPr id="4" name="内容占位符 3" descr="mmexport149662932748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41916" y="1600200"/>
            <a:ext cx="7487736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tx1"/>
                </a:solidFill>
              </a:rPr>
              <a:t>二、采取的措施</a:t>
            </a:r>
            <a:endParaRPr lang="zh-CN" alt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sz="3200" b="1" dirty="0" smtClean="0">
                <a:latin typeface="+mj-ea"/>
                <a:ea typeface="+mj-ea"/>
              </a:rPr>
              <a:t>1.</a:t>
            </a:r>
            <a:r>
              <a:rPr lang="zh-CN" altLang="en-US" sz="3200" b="1" dirty="0" smtClean="0">
                <a:latin typeface="+mj-ea"/>
                <a:ea typeface="+mj-ea"/>
              </a:rPr>
              <a:t>通过上网查找相关的资料。</a:t>
            </a:r>
            <a:endParaRPr lang="en-US" altLang="zh-CN" sz="3200" b="1" dirty="0" smtClean="0">
              <a:latin typeface="+mj-ea"/>
              <a:ea typeface="+mj-ea"/>
            </a:endParaRPr>
          </a:p>
          <a:p>
            <a:endParaRPr lang="en-US" altLang="zh-CN" sz="3200" b="1" dirty="0" smtClean="0">
              <a:latin typeface="+mj-ea"/>
              <a:ea typeface="+mj-ea"/>
            </a:endParaRPr>
          </a:p>
          <a:p>
            <a:endParaRPr lang="en-US" altLang="zh-CN" sz="3200" b="1" dirty="0" smtClean="0">
              <a:latin typeface="+mj-ea"/>
              <a:ea typeface="+mj-ea"/>
            </a:endParaRPr>
          </a:p>
          <a:p>
            <a:r>
              <a:rPr lang="en-US" altLang="zh-CN" sz="3200" b="1" dirty="0" smtClean="0">
                <a:latin typeface="+mj-ea"/>
                <a:ea typeface="+mj-ea"/>
              </a:rPr>
              <a:t>2.</a:t>
            </a:r>
            <a:r>
              <a:rPr lang="zh-CN" altLang="en-US" sz="3200" b="1" dirty="0" smtClean="0">
                <a:latin typeface="+mj-ea"/>
                <a:ea typeface="+mj-ea"/>
              </a:rPr>
              <a:t>积极和家长交流。</a:t>
            </a:r>
            <a:endParaRPr lang="en-US" altLang="zh-CN" sz="3200" b="1" dirty="0" smtClean="0">
              <a:latin typeface="+mj-ea"/>
              <a:ea typeface="+mj-ea"/>
            </a:endParaRPr>
          </a:p>
          <a:p>
            <a:endParaRPr lang="en-US" altLang="zh-CN" b="1" dirty="0" smtClean="0"/>
          </a:p>
          <a:p>
            <a:endParaRPr lang="en-US" altLang="zh-CN" b="1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tx1"/>
                </a:solidFill>
              </a:rPr>
              <a:t>三、达到的效果</a:t>
            </a:r>
            <a:endParaRPr lang="zh-CN" altLang="en-US" sz="4800" b="1" dirty="0">
              <a:solidFill>
                <a:schemeClr val="tx1"/>
              </a:solidFill>
            </a:endParaRPr>
          </a:p>
        </p:txBody>
      </p:sp>
      <p:pic>
        <p:nvPicPr>
          <p:cNvPr id="4" name="内容占位符 3" descr="mmexport149663263314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41916" y="1600200"/>
            <a:ext cx="7487736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tx1"/>
                </a:solidFill>
              </a:rPr>
              <a:t>名言分享</a:t>
            </a:r>
            <a:endParaRPr lang="zh-CN" alt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altLang="zh-CN" dirty="0" smtClean="0"/>
          </a:p>
          <a:p>
            <a:pPr algn="ctr">
              <a:buNone/>
            </a:pPr>
            <a:endParaRPr lang="en-US" altLang="zh-CN" dirty="0" smtClean="0"/>
          </a:p>
          <a:p>
            <a:pPr algn="ctr"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zh-CN" altLang="en-US" sz="54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越努力，越幸运。</a:t>
            </a:r>
            <a:endParaRPr lang="zh-CN" altLang="en-US" sz="54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8258204" cy="41879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en-US" sz="8800" b="1" dirty="0" smtClean="0">
                <a:solidFill>
                  <a:srgbClr val="0070C0"/>
                </a:solidFill>
                <a:latin typeface="华文隶书" pitchFamily="2" charset="-122"/>
                <a:ea typeface="华文隶书" pitchFamily="2" charset="-122"/>
              </a:rPr>
              <a:t>谢谢大家！</a:t>
            </a:r>
            <a:endParaRPr lang="zh-CN" altLang="en-US" sz="8800" b="1" dirty="0">
              <a:solidFill>
                <a:srgbClr val="0070C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55</Words>
  <Application>Microsoft Office PowerPoint</Application>
  <PresentationFormat>全屏显示(4:3)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凸显</vt:lpstr>
      <vt:lpstr>有效交流，促进成长</vt:lpstr>
      <vt:lpstr>一、存在的问题</vt:lpstr>
      <vt:lpstr>二、采取的措施</vt:lpstr>
      <vt:lpstr>三、达到的效果</vt:lpstr>
      <vt:lpstr>名言分享</vt:lpstr>
      <vt:lpstr>幻灯片 6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有效交流，促进成长</dc:title>
  <dc:creator>微软用户</dc:creator>
  <cp:lastModifiedBy>微软用户</cp:lastModifiedBy>
  <cp:revision>6</cp:revision>
  <dcterms:created xsi:type="dcterms:W3CDTF">2017-06-05T02:42:15Z</dcterms:created>
  <dcterms:modified xsi:type="dcterms:W3CDTF">2017-06-05T03:18:56Z</dcterms:modified>
</cp:coreProperties>
</file>