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9" autoAdjust="0"/>
    <p:restoredTop sz="86438" autoAdjust="0"/>
  </p:normalViewPr>
  <p:slideViewPr>
    <p:cSldViewPr>
      <p:cViewPr varScale="1">
        <p:scale>
          <a:sx n="87" d="100"/>
          <a:sy n="87" d="100"/>
        </p:scale>
        <p:origin x="-3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52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FA0EC5-8949-4896-A764-B299393E5B2A}" type="datetimeFigureOut">
              <a:rPr lang="zh-CN" altLang="en-US" smtClean="0"/>
              <a:pPr/>
              <a:t>2017-9-7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534371-68DD-4CAD-AAEB-E7F8032BF45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1470025"/>
          </a:xfrm>
        </p:spPr>
        <p:txBody>
          <a:bodyPr>
            <a:noAutofit/>
          </a:bodyPr>
          <a:lstStyle/>
          <a:p>
            <a:pPr algn="ctr"/>
            <a:r>
              <a:rPr lang="zh-CN" altLang="en-US" sz="6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生活老师主要工作</a:t>
            </a:r>
            <a:endParaRPr lang="zh-CN" altLang="en-US" sz="60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42910" y="4214818"/>
            <a:ext cx="7854696" cy="1752600"/>
          </a:xfrm>
        </p:spPr>
        <p:txBody>
          <a:bodyPr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  <a:latin typeface="+mj-ea"/>
                <a:ea typeface="+mj-ea"/>
              </a:rPr>
              <a:t>2017</a:t>
            </a:r>
            <a:r>
              <a:rPr lang="zh-CN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en-US" altLang="zh-CN" b="1" dirty="0" smtClean="0">
                <a:solidFill>
                  <a:schemeClr val="tx1"/>
                </a:solidFill>
                <a:latin typeface="+mj-ea"/>
                <a:ea typeface="+mj-ea"/>
              </a:rPr>
              <a:t>9</a:t>
            </a:r>
            <a:r>
              <a:rPr lang="zh-CN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r>
              <a:rPr lang="en-US" altLang="zh-CN" b="1" dirty="0" smtClean="0">
                <a:latin typeface="+mj-ea"/>
                <a:ea typeface="+mj-ea"/>
              </a:rPr>
              <a:t>7</a:t>
            </a:r>
            <a:r>
              <a:rPr lang="zh-CN" altLang="en-US" b="1" smtClean="0">
                <a:solidFill>
                  <a:schemeClr val="tx1"/>
                </a:solidFill>
                <a:latin typeface="+mj-ea"/>
                <a:ea typeface="+mj-ea"/>
              </a:rPr>
              <a:t>日</a:t>
            </a:r>
            <a:endParaRPr lang="zh-CN" altLang="en-US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就餐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做好餐桌、餐具、毛巾的消毒工作，分发或组织幼儿分发餐具。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指导幼儿做好盥洗。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按时到厨房领餐，关注本班幼儿饮食量的变化并及时于厨房沟通，保证幼儿吃饱、吃好的同时不浪费。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进餐时不扫地、不拖地，不催促幼儿进餐。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/>
            </a:r>
            <a:br>
              <a:rPr lang="en-US" dirty="0">
                <a:latin typeface="黑体" pitchFamily="49" charset="-122"/>
                <a:ea typeface="黑体" pitchFamily="49" charset="-122"/>
              </a:rPr>
            </a:br>
            <a:r>
              <a:rPr lang="en-US" dirty="0">
                <a:latin typeface="黑体" pitchFamily="49" charset="-122"/>
                <a:ea typeface="黑体" pitchFamily="49" charset="-122"/>
              </a:rPr>
              <a:t>5. 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指导幼儿餐前洗手，餐后漱口、擦嘴，餐后及时收拾碗筷、餐桌。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6.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剩余食物倒入指定的潲水桶。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7.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清洗餐具、毛巾并及时按要求消毒。</a:t>
            </a:r>
          </a:p>
          <a:p>
            <a:pPr>
              <a:lnSpc>
                <a:spcPts val="35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8.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擦拖活动室和洗手间地面，并整理，保持整洁。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午睡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．幼儿就寝前半小时开窗通气。在冬季、幼儿入室就寝时应关闭窗户。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随时保持室内空气新鲜，天气无风时可打开窗户，拉上窗帘，但应避免对流风吹在幼儿身上。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起床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指导与帮助幼儿掌握与执行起床、穿衣、整理床铺等一系列的常规和要求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整理床铺，清洁、整理睡觉屋。要求：床铺平整，枕头、被子摆放一致，幼儿拖鞋和其他物品摆放整齐，地面干净。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3.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冬季，幼儿起床后应开窗通气，随时保持室内空气新鲜。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．整理洗手间，及时清理地面，保证地面无积水，整洁；及时冲洗厕所，保证卫生间无异味。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5.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及时协助教师组织幼儿如厕、喝水，为女孩梳头。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黑体" pitchFamily="49" charset="-122"/>
                <a:ea typeface="黑体" pitchFamily="49" charset="-122"/>
              </a:rPr>
              <a:t>6.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协助教师组织幼儿午间操。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离园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指导并帮助幼儿整理仪表及带回家的衣物。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2. 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与教师一起带领幼儿有序到大门口排队等待家长。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做好次日各项活动准备。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做好责任区域的卫生工作。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5.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关好门窗、检查水、电等安全工作。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 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主要工作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一、卫生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班级卫生；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       2.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幼儿个人卫生；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日常消毒；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        4.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公共区卫生。       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二、一日活动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餐点；  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户外活动；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教学及游戏活动；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午睡及起床；      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5.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接待及离园。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晨间活动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（大中：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7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40</a:t>
            </a:r>
            <a:r>
              <a:rPr lang="en-US" altLang="zh-CN" sz="3100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8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30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；</a:t>
            </a:r>
            <a:r>
              <a:rPr lang="en-US" altLang="zh-CN" sz="31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100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3100" dirty="0" smtClean="0">
                <a:latin typeface="黑体" pitchFamily="49" charset="-122"/>
                <a:ea typeface="黑体" pitchFamily="49" charset="-122"/>
              </a:rPr>
              <a:t>               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小：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7</a:t>
            </a:r>
            <a:r>
              <a:rPr lang="zh-CN" altLang="en-US" sz="3100" dirty="0"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3100" dirty="0" smtClean="0">
                <a:latin typeface="黑体" pitchFamily="49" charset="-122"/>
                <a:ea typeface="黑体" pitchFamily="49" charset="-122"/>
              </a:rPr>
              <a:t>40</a:t>
            </a:r>
            <a:r>
              <a:rPr lang="en-US" altLang="zh-CN" sz="3100" dirty="0">
                <a:latin typeface="黑体" pitchFamily="49" charset="-122"/>
                <a:ea typeface="黑体" pitchFamily="49" charset="-122"/>
              </a:rPr>
              <a:t>——</a:t>
            </a:r>
            <a:r>
              <a:rPr lang="en-US" sz="3100" dirty="0">
                <a:latin typeface="黑体" pitchFamily="49" charset="-122"/>
                <a:ea typeface="黑体" pitchFamily="49" charset="-122"/>
              </a:rPr>
              <a:t>8</a:t>
            </a:r>
            <a:r>
              <a:rPr lang="zh-CN" altLang="en-US" sz="3100" dirty="0">
                <a:latin typeface="黑体" pitchFamily="49" charset="-122"/>
                <a:ea typeface="黑体" pitchFamily="49" charset="-122"/>
              </a:rPr>
              <a:t>：</a:t>
            </a:r>
            <a:r>
              <a:rPr lang="en-US" sz="3100" dirty="0">
                <a:latin typeface="黑体" pitchFamily="49" charset="-122"/>
                <a:ea typeface="黑体" pitchFamily="49" charset="-122"/>
              </a:rPr>
              <a:t>40</a:t>
            </a:r>
            <a:r>
              <a:rPr lang="zh-CN" altLang="en-US" sz="31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31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黑体" pitchFamily="49" charset="-122"/>
                <a:ea typeface="黑体" pitchFamily="49" charset="-122"/>
              </a:rPr>
              <a:t>1. 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开窗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通风用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消洗灵擦拭幼儿用餐桌面，准备好消毒好的餐具和幼儿毛巾。</a:t>
            </a:r>
          </a:p>
          <a:p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到厨房领取早餐。</a:t>
            </a:r>
          </a:p>
          <a:p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做好个人清洁后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（戴口罩、不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披头发、用肥皂洗手等）组织幼儿早餐。</a:t>
            </a:r>
          </a:p>
          <a:p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引导幼儿养成餐前洗手、餐后漱口、擦嘴和不挑食的好习惯。</a:t>
            </a:r>
          </a:p>
          <a:p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5. 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做好个别幼儿衣物、药物的交接工作。</a:t>
            </a:r>
          </a:p>
          <a:p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6.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及时清洗幼儿餐具、毛巾并消毒。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早操活动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（大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8:40——8:50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；中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8:50——9:00</a:t>
            </a:r>
            <a:br>
              <a:rPr lang="en-US" altLang="zh-CN" sz="2800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              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小</a:t>
            </a:r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9:00——9:10</a:t>
            </a:r>
            <a:r>
              <a:rPr lang="zh-CN" altLang="en-US" sz="28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按规范消毒幼儿餐具和毛巾。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及时整理幼儿就餐的桌椅和活动室地面。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将桶送到厨房并如实登记本班幼儿实到人数。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站在本班后面与本班教师和孩子一起早操和锻炼。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5. 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做好活动后的护理工作：督促幼儿洗手，饮水等。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集体教学活动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．协助教师做好相关的教学准备（活动前材料分发、桌椅摆放等）。</a:t>
            </a:r>
          </a:p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．配合教育活动，给幼儿以必要的个别指导。</a:t>
            </a:r>
          </a:p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．教育活动时间不随意走动，无特殊情况，不打断教育活动，保持安静。</a:t>
            </a:r>
          </a:p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．配合老师处理突发事件。</a:t>
            </a:r>
          </a:p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．指导幼儿作好活动结束后收拾、整理工作。</a:t>
            </a:r>
          </a:p>
          <a:p>
            <a:pPr>
              <a:lnSpc>
                <a:spcPct val="120000"/>
              </a:lnSpc>
            </a:pPr>
            <a:r>
              <a:rPr lang="en-US" sz="3000" dirty="0">
                <a:latin typeface="黑体" pitchFamily="49" charset="-122"/>
                <a:ea typeface="黑体" pitchFamily="49" charset="-122"/>
              </a:rPr>
              <a:t>6.</a:t>
            </a:r>
            <a:r>
              <a:rPr lang="zh-CN" altLang="en-US" sz="3000" dirty="0">
                <a:latin typeface="黑体" pitchFamily="49" charset="-122"/>
                <a:ea typeface="黑体" pitchFamily="49" charset="-122"/>
              </a:rPr>
              <a:t>按时领取间餐并做好间餐的相关准备工作</a:t>
            </a:r>
            <a:r>
              <a:rPr lang="zh-CN" altLang="en-US" sz="3000" dirty="0" smtClean="0">
                <a:latin typeface="黑体" pitchFamily="49" charset="-122"/>
                <a:ea typeface="黑体" pitchFamily="49" charset="-122"/>
              </a:rPr>
              <a:t>。（</a:t>
            </a:r>
            <a:r>
              <a:rPr lang="en-US" altLang="zh-CN" sz="3000" dirty="0" smtClean="0">
                <a:latin typeface="黑体" pitchFamily="49" charset="-122"/>
                <a:ea typeface="黑体" pitchFamily="49" charset="-122"/>
              </a:rPr>
              <a:t>9:10</a:t>
            </a:r>
            <a:r>
              <a:rPr lang="zh-CN" altLang="en-US" sz="30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3000" dirty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如厕、盥洗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ts val="4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．备好手纸、肥皂，方便幼儿随时取用，督促幼儿便后用流水洗手。</a:t>
            </a:r>
          </a:p>
          <a:p>
            <a:pPr>
              <a:lnSpc>
                <a:spcPts val="4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．同幼儿一起进盥洗室，帮助有困难的幼儿擦屁股、整理衣裤。</a:t>
            </a:r>
          </a:p>
          <a:p>
            <a:pPr>
              <a:lnSpc>
                <a:spcPts val="4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．提醒幼儿遵守盥洗规则，节约用水，认真地洗手，放下衣袖，有序离开盥洗室。</a:t>
            </a:r>
          </a:p>
          <a:p>
            <a:pPr>
              <a:lnSpc>
                <a:spcPts val="4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．及时清理地面，保证地面无积水，整洁。</a:t>
            </a:r>
          </a:p>
          <a:p>
            <a:pPr>
              <a:lnSpc>
                <a:spcPts val="4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5. 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及时冲洗厕所，保证卫生间无异味。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饮水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口杯每日按要求消毒。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每个幼儿的口杯应放在固定的地方。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饮水机、口杯消毒柜内外保持清洁。</a:t>
            </a:r>
          </a:p>
          <a:p>
            <a:pPr>
              <a:lnSpc>
                <a:spcPct val="150000"/>
              </a:lnSpc>
            </a:pP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区角活动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．协助做好区域材料的准备、整理工作。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．协助指导幼儿活动。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户外活动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活动前对大中型活动器械进行安全检查；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和教师一起关注幼儿的活动，让幼儿在在视线范围内。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随机进行安全教育和提醒。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观察幼儿的活动量，及时提醒或帮助幼儿增减衣物、特别关注体弱儿。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868</Words>
  <Application>Microsoft Office PowerPoint</Application>
  <PresentationFormat>全屏显示(4:3)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流畅</vt:lpstr>
      <vt:lpstr>生活老师主要工作</vt:lpstr>
      <vt:lpstr>主要工作</vt:lpstr>
      <vt:lpstr>晨间活动（大中：7：40——8：30；                小：7：40——8：40）</vt:lpstr>
      <vt:lpstr>早操活动（大8:40——8:50；中8:50——9:00                小9:00——9:10）</vt:lpstr>
      <vt:lpstr>集体教学活动</vt:lpstr>
      <vt:lpstr>如厕、盥洗</vt:lpstr>
      <vt:lpstr>饮水</vt:lpstr>
      <vt:lpstr>区角活动</vt:lpstr>
      <vt:lpstr>户外活动</vt:lpstr>
      <vt:lpstr>就餐</vt:lpstr>
      <vt:lpstr>午睡</vt:lpstr>
      <vt:lpstr>起床</vt:lpstr>
      <vt:lpstr>离园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生活老师一日具体工作</dc:title>
  <dc:creator>lenovo</dc:creator>
  <cp:lastModifiedBy>User</cp:lastModifiedBy>
  <cp:revision>13</cp:revision>
  <dcterms:created xsi:type="dcterms:W3CDTF">2016-09-02T08:20:49Z</dcterms:created>
  <dcterms:modified xsi:type="dcterms:W3CDTF">2017-09-07T07:48:52Z</dcterms:modified>
</cp:coreProperties>
</file>