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7EDA-0309-4ADB-832E-A8EE58D41E5A}" type="datetimeFigureOut">
              <a:rPr lang="zh-CN" altLang="en-US" smtClean="0"/>
              <a:t>2017/11/2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A551-E51D-4A5F-8A39-2FDC7EF8A6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幼儿园童话剧组织策略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——</a:t>
            </a:r>
            <a:r>
              <a:rPr lang="zh-CN" altLang="en-US" dirty="0" smtClean="0"/>
              <a:t>以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新小羊过桥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为例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赵清梅</a:t>
            </a:r>
            <a:endParaRPr lang="en-US" altLang="zh-CN" dirty="0" smtClean="0"/>
          </a:p>
          <a:p>
            <a:r>
              <a:rPr lang="en-US" altLang="zh-CN" dirty="0" smtClean="0"/>
              <a:t>2017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11</a:t>
            </a:r>
            <a:r>
              <a:rPr lang="zh-CN" altLang="en-US" dirty="0" smtClean="0"/>
              <a:t>月</a:t>
            </a:r>
            <a:r>
              <a:rPr lang="en-US" altLang="zh-CN" dirty="0" smtClean="0"/>
              <a:t>7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八、表演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服装、道具安排；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教师分工（放音乐说旁白的、布置场地的、组织幼儿的、组织家长的）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表演前检查设备、道具；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安排摄像、照相家长；</a:t>
            </a:r>
            <a:endParaRPr lang="en-US" altLang="zh-CN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表演前激发幼儿的兴趣和积极性；</a:t>
            </a:r>
            <a:endParaRPr lang="en-US" altLang="zh-CN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表演后合影并及时表扬。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一、如何选材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大家填写表格第一空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新小羊过桥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的选材</a:t>
            </a:r>
            <a:endParaRPr lang="en-US" altLang="zh-CN" dirty="0" smtClean="0"/>
          </a:p>
          <a:p>
            <a:r>
              <a:rPr lang="en-US" altLang="zh-CN" dirty="0"/>
              <a:t>《</a:t>
            </a:r>
            <a:r>
              <a:rPr lang="zh-CN" altLang="en-US" dirty="0"/>
              <a:t>小羊过桥</a:t>
            </a:r>
            <a:r>
              <a:rPr lang="en-US" altLang="zh-CN" dirty="0"/>
              <a:t>》</a:t>
            </a:r>
            <a:r>
              <a:rPr lang="zh-CN" altLang="en-US" dirty="0"/>
              <a:t>是一个经典的童话故事，这个故事将孩子带入了同伴间产生矛盾的情境，故事“开放式”的结尾，给孩子留下许多想象和思考的</a:t>
            </a:r>
            <a:r>
              <a:rPr lang="zh-CN" altLang="en-US" dirty="0" smtClean="0"/>
              <a:t>空间，有了下一步创编的可能。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故事是大家耳熟能详的经典故事；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角色不宜过多；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有群体表演角色；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有角色对话，但不宜过于复杂；</a:t>
            </a:r>
            <a:endParaRPr lang="en-US" altLang="zh-CN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有能够用舞蹈表现的场景。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二、童话剧编排的一般流程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大家填写表格第二空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创编剧本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分配角色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幼儿分角色熟悉剧本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准备服装、道具、音乐</a:t>
            </a:r>
            <a:endParaRPr lang="en-US" altLang="zh-CN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排练（重点、难点）</a:t>
            </a:r>
            <a:endParaRPr lang="en-US" altLang="zh-CN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表演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/>
              <a:t>三</a:t>
            </a:r>
            <a:r>
              <a:rPr lang="zh-CN" altLang="en-US" dirty="0" smtClean="0"/>
              <a:t>、如何编写剧本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角色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分几幕：各幕间如何衔接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准备：服装、道具、场景、音乐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角色对话：清晰、好表达</a:t>
            </a:r>
            <a:endParaRPr lang="en-US" altLang="zh-CN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旁白</a:t>
            </a:r>
            <a:endParaRPr lang="en-US" altLang="zh-CN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按表演流程梳理。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四、如何分配角色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教师指定</a:t>
            </a:r>
            <a:endParaRPr lang="en-US" altLang="zh-CN" dirty="0" smtClean="0"/>
          </a:p>
          <a:p>
            <a:r>
              <a:rPr lang="zh-CN" altLang="en-US" dirty="0" smtClean="0"/>
              <a:t>幼儿自选</a:t>
            </a:r>
            <a:endParaRPr lang="en-US" altLang="zh-CN" dirty="0" smtClean="0"/>
          </a:p>
          <a:p>
            <a:r>
              <a:rPr lang="zh-CN" altLang="en-US" dirty="0"/>
              <a:t>竞争上岗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五、分角色熟悉剧本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全班熟悉、理解故事内容；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在老师的带领下复述故事；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根据角色复述故事（过程中可鼓励幼儿即兴表演）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将剧本发班级群，家长助力各角色熟悉剧本。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六、准备服装、道具、音乐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七、排练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/>
              <a:t>两位</a:t>
            </a:r>
            <a:r>
              <a:rPr lang="zh-CN" altLang="en-US" dirty="0" smtClean="0"/>
              <a:t>老师甚至保育员先统一大框架；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合理分工：准备音乐、准备舞蹈、训练幼儿对话、训练幼儿舞蹈；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制定排练计划；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排练过程：避免“我说你做”、激发幼儿的创造性；（</a:t>
            </a:r>
            <a:r>
              <a:rPr lang="zh-CN" altLang="en-US" dirty="0" smtClean="0">
                <a:solidFill>
                  <a:srgbClr val="FF0000"/>
                </a:solidFill>
              </a:rPr>
              <a:t>插入</a:t>
            </a:r>
            <a:r>
              <a:rPr lang="en-US" altLang="zh-CN" dirty="0" smtClean="0">
                <a:solidFill>
                  <a:srgbClr val="FF0000"/>
                </a:solidFill>
              </a:rPr>
              <a:t>《</a:t>
            </a:r>
            <a:r>
              <a:rPr lang="zh-CN" altLang="en-US" dirty="0" smtClean="0">
                <a:solidFill>
                  <a:srgbClr val="FF0000"/>
                </a:solidFill>
              </a:rPr>
              <a:t>新小羊过桥</a:t>
            </a:r>
            <a:r>
              <a:rPr lang="en-US" altLang="zh-CN" dirty="0" smtClean="0">
                <a:solidFill>
                  <a:srgbClr val="FF0000"/>
                </a:solidFill>
              </a:rPr>
              <a:t>》</a:t>
            </a:r>
            <a:r>
              <a:rPr lang="zh-CN" altLang="en-US" dirty="0" smtClean="0">
                <a:solidFill>
                  <a:srgbClr val="FF0000"/>
                </a:solidFill>
              </a:rPr>
              <a:t>教案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注意舞台调度和教师分工负责；</a:t>
            </a:r>
            <a:endParaRPr lang="en-US" altLang="zh-CN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多次完整彩排。（</a:t>
            </a:r>
            <a:r>
              <a:rPr lang="zh-CN" altLang="en-US" dirty="0" smtClean="0">
                <a:solidFill>
                  <a:srgbClr val="FF0000"/>
                </a:solidFill>
              </a:rPr>
              <a:t>每一次要反思一遍下一次改进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459</Words>
  <Application>Microsoft Office PowerPoint</Application>
  <PresentationFormat>全屏显示(4:3)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幼儿园童话剧组织策略 ——以《新小羊过桥》为例</vt:lpstr>
      <vt:lpstr>一、如何选材</vt:lpstr>
      <vt:lpstr>小结</vt:lpstr>
      <vt:lpstr>二、童话剧编排的一般流程</vt:lpstr>
      <vt:lpstr>三、如何编写剧本</vt:lpstr>
      <vt:lpstr>四、如何分配角色</vt:lpstr>
      <vt:lpstr>五、分角色熟悉剧本</vt:lpstr>
      <vt:lpstr>六、准备服装、道具、音乐</vt:lpstr>
      <vt:lpstr>七、排练</vt:lpstr>
      <vt:lpstr>八、表演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幼儿园童话剧组织策略 ——以《新小羊过桥》为例</dc:title>
  <dc:creator>lenovo</dc:creator>
  <cp:lastModifiedBy>lenovo</cp:lastModifiedBy>
  <cp:revision>7</cp:revision>
  <dcterms:created xsi:type="dcterms:W3CDTF">2017-11-02T01:36:57Z</dcterms:created>
  <dcterms:modified xsi:type="dcterms:W3CDTF">2017-11-02T02:13:16Z</dcterms:modified>
</cp:coreProperties>
</file>